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9" r:id="rId6"/>
    <p:sldId id="258" r:id="rId7"/>
  </p:sldIdLst>
  <p:sldSz cx="6858000" cy="9144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McClure" initials="TM" lastIdx="1" clrIdx="0">
    <p:extLst>
      <p:ext uri="{19B8F6BF-5375-455C-9EA6-DF929625EA0E}">
        <p15:presenceInfo xmlns:p15="http://schemas.microsoft.com/office/powerpoint/2012/main" userId="S-1-5-21-3003367119-45151493-406046460-41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142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6" y="2840574"/>
            <a:ext cx="5829301" cy="1960033"/>
          </a:xfrm>
        </p:spPr>
        <p:txBody>
          <a:bodyPr/>
          <a:lstStyle/>
          <a:p>
            <a:r>
              <a:rPr lang="en-US"/>
              <a:t>Click to edit Master title style</a:t>
            </a:r>
          </a:p>
        </p:txBody>
      </p:sp>
      <p:sp>
        <p:nvSpPr>
          <p:cNvPr id="3" name="Subtitle 2"/>
          <p:cNvSpPr>
            <a:spLocks noGrp="1"/>
          </p:cNvSpPr>
          <p:nvPr>
            <p:ph type="subTitle" idx="1"/>
          </p:nvPr>
        </p:nvSpPr>
        <p:spPr>
          <a:xfrm>
            <a:off x="1028707" y="5181605"/>
            <a:ext cx="4800601" cy="2336800"/>
          </a:xfrm>
        </p:spPr>
        <p:txBody>
          <a:bodyPr/>
          <a:lstStyle>
            <a:lvl1pPr marL="0" indent="0" algn="ctr">
              <a:buNone/>
              <a:defRPr>
                <a:solidFill>
                  <a:schemeClr val="tx1">
                    <a:tint val="75000"/>
                  </a:schemeClr>
                </a:solidFill>
              </a:defRPr>
            </a:lvl1pPr>
            <a:lvl2pPr marL="478913" indent="0" algn="ctr">
              <a:buNone/>
              <a:defRPr>
                <a:solidFill>
                  <a:schemeClr val="tx1">
                    <a:tint val="75000"/>
                  </a:schemeClr>
                </a:solidFill>
              </a:defRPr>
            </a:lvl2pPr>
            <a:lvl3pPr marL="957825" indent="0" algn="ctr">
              <a:buNone/>
              <a:defRPr>
                <a:solidFill>
                  <a:schemeClr val="tx1">
                    <a:tint val="75000"/>
                  </a:schemeClr>
                </a:solidFill>
              </a:defRPr>
            </a:lvl3pPr>
            <a:lvl4pPr marL="1436738" indent="0" algn="ctr">
              <a:buNone/>
              <a:defRPr>
                <a:solidFill>
                  <a:schemeClr val="tx1">
                    <a:tint val="75000"/>
                  </a:schemeClr>
                </a:solidFill>
              </a:defRPr>
            </a:lvl4pPr>
            <a:lvl5pPr marL="1915651" indent="0" algn="ctr">
              <a:buNone/>
              <a:defRPr>
                <a:solidFill>
                  <a:schemeClr val="tx1">
                    <a:tint val="75000"/>
                  </a:schemeClr>
                </a:solidFill>
              </a:defRPr>
            </a:lvl5pPr>
            <a:lvl6pPr marL="2394563" indent="0" algn="ctr">
              <a:buNone/>
              <a:defRPr>
                <a:solidFill>
                  <a:schemeClr val="tx1">
                    <a:tint val="75000"/>
                  </a:schemeClr>
                </a:solidFill>
              </a:defRPr>
            </a:lvl6pPr>
            <a:lvl7pPr marL="2873476" indent="0" algn="ctr">
              <a:buNone/>
              <a:defRPr>
                <a:solidFill>
                  <a:schemeClr val="tx1">
                    <a:tint val="75000"/>
                  </a:schemeClr>
                </a:solidFill>
              </a:defRPr>
            </a:lvl7pPr>
            <a:lvl8pPr marL="3352388" indent="0" algn="ctr">
              <a:buNone/>
              <a:defRPr>
                <a:solidFill>
                  <a:schemeClr val="tx1">
                    <a:tint val="75000"/>
                  </a:schemeClr>
                </a:solidFill>
              </a:defRPr>
            </a:lvl8pPr>
            <a:lvl9pPr marL="38313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a:defRPr/>
            </a:lvl1pPr>
          </a:lstStyle>
          <a:p>
            <a:pPr>
              <a:defRPr/>
            </a:pPr>
            <a:fld id="{767AE06C-06DF-4942-924B-53C264CE70E0}" type="datetimeFigureOut">
              <a:rPr lang="en-US"/>
              <a:pPr>
                <a:defRPr/>
              </a:pPr>
              <a:t>7/17/2017</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4A1D6164-5932-4AB6-B83A-9232BE4FCFFA}" type="slidenum">
              <a:rPr lang="en-US" altLang="en-US"/>
              <a:pPr>
                <a:defRPr/>
              </a:pPr>
              <a:t>‹#›</a:t>
            </a:fld>
            <a:endParaRPr lang="en-US" altLang="en-US"/>
          </a:p>
        </p:txBody>
      </p:sp>
    </p:spTree>
    <p:extLst>
      <p:ext uri="{BB962C8B-B14F-4D97-AF65-F5344CB8AC3E}">
        <p14:creationId xmlns:p14="http://schemas.microsoft.com/office/powerpoint/2010/main" val="303953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93AF22F4-C296-42F0-9299-21E610144AB2}" type="datetimeFigureOut">
              <a:rPr lang="en-US"/>
              <a:pPr>
                <a:defRPr/>
              </a:pPr>
              <a:t>7/17/2017</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CEC6414-255E-407D-B898-55FD89BD7EB1}" type="slidenum">
              <a:rPr lang="en-US" altLang="en-US"/>
              <a:pPr>
                <a:defRPr/>
              </a:pPr>
              <a:t>‹#›</a:t>
            </a:fld>
            <a:endParaRPr lang="en-US" altLang="en-US"/>
          </a:p>
        </p:txBody>
      </p:sp>
    </p:spTree>
    <p:extLst>
      <p:ext uri="{BB962C8B-B14F-4D97-AF65-F5344CB8AC3E}">
        <p14:creationId xmlns:p14="http://schemas.microsoft.com/office/powerpoint/2010/main" val="35298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1" y="404284"/>
            <a:ext cx="1804987" cy="863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1243" y="404284"/>
            <a:ext cx="5301852" cy="863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7F8A3F0D-E00D-45E4-A62E-189871FF65C1}" type="datetimeFigureOut">
              <a:rPr lang="en-US"/>
              <a:pPr>
                <a:defRPr/>
              </a:pPr>
              <a:t>7/17/2017</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B16D178-ED83-47FD-A2B9-CD4873B3302A}" type="slidenum">
              <a:rPr lang="en-US" altLang="en-US"/>
              <a:pPr>
                <a:defRPr/>
              </a:pPr>
              <a:t>‹#›</a:t>
            </a:fld>
            <a:endParaRPr lang="en-US" altLang="en-US"/>
          </a:p>
        </p:txBody>
      </p:sp>
    </p:spTree>
    <p:extLst>
      <p:ext uri="{BB962C8B-B14F-4D97-AF65-F5344CB8AC3E}">
        <p14:creationId xmlns:p14="http://schemas.microsoft.com/office/powerpoint/2010/main" val="284313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BC16729D-BB73-40FF-B348-F291423A81AE}" type="datetimeFigureOut">
              <a:rPr lang="en-US"/>
              <a:pPr>
                <a:defRPr/>
              </a:pPr>
              <a:t>7/17/2017</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427B6C8-E3FD-44AE-BDB7-90E38E2EECB6}" type="slidenum">
              <a:rPr lang="en-US" altLang="en-US"/>
              <a:pPr>
                <a:defRPr/>
              </a:pPr>
              <a:t>‹#›</a:t>
            </a:fld>
            <a:endParaRPr lang="en-US" altLang="en-US"/>
          </a:p>
        </p:txBody>
      </p:sp>
    </p:spTree>
    <p:extLst>
      <p:ext uri="{BB962C8B-B14F-4D97-AF65-F5344CB8AC3E}">
        <p14:creationId xmlns:p14="http://schemas.microsoft.com/office/powerpoint/2010/main" val="140652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0" y="5875870"/>
            <a:ext cx="5829301" cy="181610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41740" y="3875628"/>
            <a:ext cx="5829301" cy="2000249"/>
          </a:xfrm>
        </p:spPr>
        <p:txBody>
          <a:bodyPr anchor="b"/>
          <a:lstStyle>
            <a:lvl1pPr marL="0" indent="0">
              <a:buNone/>
              <a:defRPr sz="2100">
                <a:solidFill>
                  <a:schemeClr val="tx1">
                    <a:tint val="75000"/>
                  </a:schemeClr>
                </a:solidFill>
              </a:defRPr>
            </a:lvl1pPr>
            <a:lvl2pPr marL="478913" indent="0">
              <a:buNone/>
              <a:defRPr sz="1900">
                <a:solidFill>
                  <a:schemeClr val="tx1">
                    <a:tint val="75000"/>
                  </a:schemeClr>
                </a:solidFill>
              </a:defRPr>
            </a:lvl2pPr>
            <a:lvl3pPr marL="957825" indent="0">
              <a:buNone/>
              <a:defRPr sz="1600">
                <a:solidFill>
                  <a:schemeClr val="tx1">
                    <a:tint val="75000"/>
                  </a:schemeClr>
                </a:solidFill>
              </a:defRPr>
            </a:lvl3pPr>
            <a:lvl4pPr marL="1436738" indent="0">
              <a:buNone/>
              <a:defRPr sz="1500">
                <a:solidFill>
                  <a:schemeClr val="tx1">
                    <a:tint val="75000"/>
                  </a:schemeClr>
                </a:solidFill>
              </a:defRPr>
            </a:lvl4pPr>
            <a:lvl5pPr marL="1915651" indent="0">
              <a:buNone/>
              <a:defRPr sz="1500">
                <a:solidFill>
                  <a:schemeClr val="tx1">
                    <a:tint val="75000"/>
                  </a:schemeClr>
                </a:solidFill>
              </a:defRPr>
            </a:lvl5pPr>
            <a:lvl6pPr marL="2394563" indent="0">
              <a:buNone/>
              <a:defRPr sz="1500">
                <a:solidFill>
                  <a:schemeClr val="tx1">
                    <a:tint val="75000"/>
                  </a:schemeClr>
                </a:solidFill>
              </a:defRPr>
            </a:lvl6pPr>
            <a:lvl7pPr marL="2873476" indent="0">
              <a:buNone/>
              <a:defRPr sz="1500">
                <a:solidFill>
                  <a:schemeClr val="tx1">
                    <a:tint val="75000"/>
                  </a:schemeClr>
                </a:solidFill>
              </a:defRPr>
            </a:lvl7pPr>
            <a:lvl8pPr marL="3352388" indent="0">
              <a:buNone/>
              <a:defRPr sz="1500">
                <a:solidFill>
                  <a:schemeClr val="tx1">
                    <a:tint val="75000"/>
                  </a:schemeClr>
                </a:solidFill>
              </a:defRPr>
            </a:lvl8pPr>
            <a:lvl9pPr marL="3831301"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09546469-BD67-4EAF-98AE-298658038577}" type="datetimeFigureOut">
              <a:rPr lang="en-US"/>
              <a:pPr>
                <a:defRPr/>
              </a:pPr>
              <a:t>7/17/2017</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8D7E4A0C-46DA-4B40-B302-0A0A98907209}" type="slidenum">
              <a:rPr lang="en-US" altLang="en-US"/>
              <a:pPr>
                <a:defRPr/>
              </a:pPr>
              <a:t>‹#›</a:t>
            </a:fld>
            <a:endParaRPr lang="en-US" altLang="en-US"/>
          </a:p>
        </p:txBody>
      </p:sp>
    </p:spTree>
    <p:extLst>
      <p:ext uri="{BB962C8B-B14F-4D97-AF65-F5344CB8AC3E}">
        <p14:creationId xmlns:p14="http://schemas.microsoft.com/office/powerpoint/2010/main" val="321260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1243" y="2362207"/>
            <a:ext cx="3552825"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68367" y="2362207"/>
            <a:ext cx="3554016"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fld id="{B0216256-FE08-4CCE-BA4B-2B1A866AA8DD}" type="datetimeFigureOut">
              <a:rPr lang="en-US"/>
              <a:pPr>
                <a:defRPr/>
              </a:pPr>
              <a:t>7/17/2017</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FCDD3BC8-AAD4-4FE3-887D-7A625F1C88F3}" type="slidenum">
              <a:rPr lang="en-US" altLang="en-US"/>
              <a:pPr>
                <a:defRPr/>
              </a:pPr>
              <a:t>‹#›</a:t>
            </a:fld>
            <a:endParaRPr lang="en-US" altLang="en-US"/>
          </a:p>
        </p:txBody>
      </p:sp>
    </p:spTree>
    <p:extLst>
      <p:ext uri="{BB962C8B-B14F-4D97-AF65-F5344CB8AC3E}">
        <p14:creationId xmlns:p14="http://schemas.microsoft.com/office/powerpoint/2010/main" val="232033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6188"/>
            <a:ext cx="6172199"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5" y="2046823"/>
            <a:ext cx="3030141"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5" y="2899833"/>
            <a:ext cx="3030141"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23"/>
            <a:ext cx="3031332"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2"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a:defRPr/>
            </a:lvl1pPr>
          </a:lstStyle>
          <a:p>
            <a:pPr>
              <a:defRPr/>
            </a:pPr>
            <a:fld id="{5FFC8AAB-95ED-4A78-BFDE-50305DAF08C8}" type="datetimeFigureOut">
              <a:rPr lang="en-US"/>
              <a:pPr>
                <a:defRPr/>
              </a:pPr>
              <a:t>7/17/2017</a:t>
            </a:fld>
            <a:endParaRPr lang="en-US"/>
          </a:p>
        </p:txBody>
      </p:sp>
      <p:sp>
        <p:nvSpPr>
          <p:cNvPr id="8" name="Footer Placeholder 7"/>
          <p:cNvSpPr>
            <a:spLocks noGrp="1"/>
          </p:cNvSpPr>
          <p:nvPr>
            <p:ph type="ftr" sz="quarter" idx="11"/>
          </p:nvPr>
        </p:nvSpPr>
        <p:spPr/>
        <p:txBody>
          <a:bodyPr/>
          <a:lstStyle>
            <a:lvl1pPr defTabSz="91440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vl1pPr>
          </a:lstStyle>
          <a:p>
            <a:pPr>
              <a:defRPr/>
            </a:pPr>
            <a:fld id="{10A5F392-B527-4A66-9130-1AB649795CE1}" type="slidenum">
              <a:rPr lang="en-US" altLang="en-US"/>
              <a:pPr>
                <a:defRPr/>
              </a:pPr>
              <a:t>‹#›</a:t>
            </a:fld>
            <a:endParaRPr lang="en-US" altLang="en-US"/>
          </a:p>
        </p:txBody>
      </p:sp>
    </p:spTree>
    <p:extLst>
      <p:ext uri="{BB962C8B-B14F-4D97-AF65-F5344CB8AC3E}">
        <p14:creationId xmlns:p14="http://schemas.microsoft.com/office/powerpoint/2010/main" val="279286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fld id="{A4746415-7F6E-487C-BADC-6D9A1E1E0F87}" type="datetimeFigureOut">
              <a:rPr lang="en-US"/>
              <a:pPr>
                <a:defRPr/>
              </a:pPr>
              <a:t>7/17/2017</a:t>
            </a:fld>
            <a:endParaRPr lang="en-US"/>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pPr>
              <a:defRPr/>
            </a:pPr>
            <a:fld id="{40675BED-01EC-4571-AFA2-A21F2A97602A}" type="slidenum">
              <a:rPr lang="en-US" altLang="en-US"/>
              <a:pPr>
                <a:defRPr/>
              </a:pPr>
              <a:t>‹#›</a:t>
            </a:fld>
            <a:endParaRPr lang="en-US" altLang="en-US"/>
          </a:p>
        </p:txBody>
      </p:sp>
    </p:spTree>
    <p:extLst>
      <p:ext uri="{BB962C8B-B14F-4D97-AF65-F5344CB8AC3E}">
        <p14:creationId xmlns:p14="http://schemas.microsoft.com/office/powerpoint/2010/main" val="411279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fld id="{14336C3B-6679-4272-B99B-446F151CB736}" type="datetimeFigureOut">
              <a:rPr lang="en-US"/>
              <a:pPr>
                <a:defRPr/>
              </a:pPr>
              <a:t>7/17/2017</a:t>
            </a:fld>
            <a:endParaRPr lang="en-US"/>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pPr>
              <a:defRPr/>
            </a:pPr>
            <a:fld id="{75DFF725-4B87-449B-B96E-80712D6A1283}" type="slidenum">
              <a:rPr lang="en-US" altLang="en-US"/>
              <a:pPr>
                <a:defRPr/>
              </a:pPr>
              <a:t>‹#›</a:t>
            </a:fld>
            <a:endParaRPr lang="en-US" altLang="en-US"/>
          </a:p>
        </p:txBody>
      </p:sp>
    </p:spTree>
    <p:extLst>
      <p:ext uri="{BB962C8B-B14F-4D97-AF65-F5344CB8AC3E}">
        <p14:creationId xmlns:p14="http://schemas.microsoft.com/office/powerpoint/2010/main" val="388211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4" cy="154940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2681289" y="364074"/>
            <a:ext cx="3833812" cy="7804151"/>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1913473"/>
            <a:ext cx="2256234" cy="6254751"/>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57E56631-1767-4DFE-B18B-02DA633E9589}" type="datetimeFigureOut">
              <a:rPr lang="en-US"/>
              <a:pPr>
                <a:defRPr/>
              </a:pPr>
              <a:t>7/17/2017</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5C53C594-F187-4336-B8BA-8A29DB8D9E9D}" type="slidenum">
              <a:rPr lang="en-US" altLang="en-US"/>
              <a:pPr>
                <a:defRPr/>
              </a:pPr>
              <a:t>‹#›</a:t>
            </a:fld>
            <a:endParaRPr lang="en-US" altLang="en-US"/>
          </a:p>
        </p:txBody>
      </p:sp>
    </p:spTree>
    <p:extLst>
      <p:ext uri="{BB962C8B-B14F-4D97-AF65-F5344CB8AC3E}">
        <p14:creationId xmlns:p14="http://schemas.microsoft.com/office/powerpoint/2010/main" val="113341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400"/>
            </a:lvl1pPr>
            <a:lvl2pPr marL="478913" indent="0">
              <a:buNone/>
              <a:defRPr sz="2900"/>
            </a:lvl2pPr>
            <a:lvl3pPr marL="957825" indent="0">
              <a:buNone/>
              <a:defRPr sz="2500"/>
            </a:lvl3pPr>
            <a:lvl4pPr marL="1436738" indent="0">
              <a:buNone/>
              <a:defRPr sz="2100"/>
            </a:lvl4pPr>
            <a:lvl5pPr marL="1915651" indent="0">
              <a:buNone/>
              <a:defRPr sz="2100"/>
            </a:lvl5pPr>
            <a:lvl6pPr marL="2394563" indent="0">
              <a:buNone/>
              <a:defRPr sz="2100"/>
            </a:lvl6pPr>
            <a:lvl7pPr marL="2873476" indent="0">
              <a:buNone/>
              <a:defRPr sz="2100"/>
            </a:lvl7pPr>
            <a:lvl8pPr marL="3352388" indent="0">
              <a:buNone/>
              <a:defRPr sz="2100"/>
            </a:lvl8pPr>
            <a:lvl9pPr marL="3831301" indent="0">
              <a:buNone/>
              <a:defRPr sz="2100"/>
            </a:lvl9pPr>
          </a:lstStyle>
          <a:p>
            <a:pPr lvl="0"/>
            <a:endParaRPr lang="en-US" noProof="0"/>
          </a:p>
        </p:txBody>
      </p:sp>
      <p:sp>
        <p:nvSpPr>
          <p:cNvPr id="4" name="Text Placeholder 3"/>
          <p:cNvSpPr>
            <a:spLocks noGrp="1"/>
          </p:cNvSpPr>
          <p:nvPr>
            <p:ph type="body" sz="half" idx="2"/>
          </p:nvPr>
        </p:nvSpPr>
        <p:spPr>
          <a:xfrm>
            <a:off x="1344216" y="7156456"/>
            <a:ext cx="4114800" cy="1073149"/>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B3B61994-1B27-4C68-90CC-1FA7BB7E03E1}" type="datetimeFigureOut">
              <a:rPr lang="en-US"/>
              <a:pPr>
                <a:defRPr/>
              </a:pPr>
              <a:t>7/17/2017</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1F34FE6C-4C1F-4599-AA1E-8B7552758553}" type="slidenum">
              <a:rPr lang="en-US" altLang="en-US"/>
              <a:pPr>
                <a:defRPr/>
              </a:pPr>
              <a:t>‹#›</a:t>
            </a:fld>
            <a:endParaRPr lang="en-US" altLang="en-US"/>
          </a:p>
        </p:txBody>
      </p:sp>
    </p:spTree>
    <p:extLst>
      <p:ext uri="{BB962C8B-B14F-4D97-AF65-F5344CB8AC3E}">
        <p14:creationId xmlns:p14="http://schemas.microsoft.com/office/powerpoint/2010/main" val="376743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5783" tIns="47891" rIns="95783" bIns="47891" rtlCol="0" anchor="ctr"/>
          <a:lstStyle>
            <a:lvl1pPr algn="l" defTabSz="957825" eaLnBrk="1" fontAlgn="auto" hangingPunct="1">
              <a:spcBef>
                <a:spcPts val="0"/>
              </a:spcBef>
              <a:spcAft>
                <a:spcPts val="0"/>
              </a:spcAft>
              <a:defRPr sz="1300">
                <a:solidFill>
                  <a:prstClr val="black">
                    <a:tint val="75000"/>
                  </a:prstClr>
                </a:solidFill>
                <a:latin typeface="+mn-lt"/>
                <a:cs typeface="+mn-cs"/>
              </a:defRPr>
            </a:lvl1pPr>
          </a:lstStyle>
          <a:p>
            <a:pPr>
              <a:defRPr/>
            </a:pPr>
            <a:fld id="{475596DC-68F6-4F2A-8A41-8F45F4C53C0D}" type="datetimeFigureOut">
              <a:rPr lang="en-US"/>
              <a:pPr>
                <a:defRPr/>
              </a:pPr>
              <a:t>7/17/2017</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5783" tIns="47891" rIns="95783" bIns="47891" rtlCol="0" anchor="ctr"/>
          <a:lstStyle>
            <a:lvl1pPr algn="ctr" defTabSz="957825" eaLnBrk="1" fontAlgn="auto" hangingPunct="1">
              <a:spcBef>
                <a:spcPts val="0"/>
              </a:spcBef>
              <a:spcAft>
                <a:spcPts val="0"/>
              </a:spcAft>
              <a:defRPr sz="13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5783" tIns="47891" rIns="95783" bIns="47891" numCol="1" anchor="ctr" anchorCtr="0" compatLnSpc="1">
            <a:prstTxWarp prst="textNoShape">
              <a:avLst/>
            </a:prstTxWarp>
          </a:bodyPr>
          <a:lstStyle>
            <a:lvl1pPr algn="r" defTabSz="957263" eaLnBrk="1" hangingPunct="1">
              <a:defRPr sz="1300">
                <a:solidFill>
                  <a:srgbClr val="898989"/>
                </a:solidFill>
              </a:defRPr>
            </a:lvl1pPr>
          </a:lstStyle>
          <a:p>
            <a:pPr>
              <a:defRPr/>
            </a:pPr>
            <a:fld id="{234EFAE9-7EA4-473A-AF36-CF7A4E477B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 id="2147484243" r:id="rId11"/>
  </p:sldLayoutIdLst>
  <p:txStyles>
    <p:titleStyle>
      <a:lvl1pPr algn="ctr" defTabSz="957263" rtl="0" eaLnBrk="0" fontAlgn="base" hangingPunct="0">
        <a:spcBef>
          <a:spcPct val="0"/>
        </a:spcBef>
        <a:spcAft>
          <a:spcPct val="0"/>
        </a:spcAft>
        <a:defRPr sz="4600" kern="1200">
          <a:solidFill>
            <a:schemeClr val="tx1"/>
          </a:solidFill>
          <a:latin typeface="+mj-lt"/>
          <a:ea typeface="+mj-ea"/>
          <a:cs typeface="+mj-cs"/>
        </a:defRPr>
      </a:lvl1pPr>
      <a:lvl2pPr algn="ctr" defTabSz="957263" rtl="0" eaLnBrk="0" fontAlgn="base" hangingPunct="0">
        <a:spcBef>
          <a:spcPct val="0"/>
        </a:spcBef>
        <a:spcAft>
          <a:spcPct val="0"/>
        </a:spcAft>
        <a:defRPr sz="4600">
          <a:solidFill>
            <a:schemeClr val="tx1"/>
          </a:solidFill>
          <a:latin typeface="Calibri" pitchFamily="34" charset="0"/>
        </a:defRPr>
      </a:lvl2pPr>
      <a:lvl3pPr algn="ctr" defTabSz="957263" rtl="0" eaLnBrk="0" fontAlgn="base" hangingPunct="0">
        <a:spcBef>
          <a:spcPct val="0"/>
        </a:spcBef>
        <a:spcAft>
          <a:spcPct val="0"/>
        </a:spcAft>
        <a:defRPr sz="4600">
          <a:solidFill>
            <a:schemeClr val="tx1"/>
          </a:solidFill>
          <a:latin typeface="Calibri" pitchFamily="34" charset="0"/>
        </a:defRPr>
      </a:lvl3pPr>
      <a:lvl4pPr algn="ctr" defTabSz="957263" rtl="0" eaLnBrk="0" fontAlgn="base" hangingPunct="0">
        <a:spcBef>
          <a:spcPct val="0"/>
        </a:spcBef>
        <a:spcAft>
          <a:spcPct val="0"/>
        </a:spcAft>
        <a:defRPr sz="4600">
          <a:solidFill>
            <a:schemeClr val="tx1"/>
          </a:solidFill>
          <a:latin typeface="Calibri" pitchFamily="34" charset="0"/>
        </a:defRPr>
      </a:lvl4pPr>
      <a:lvl5pPr algn="ctr" defTabSz="957263" rtl="0" eaLnBrk="0" fontAlgn="base" hangingPunct="0">
        <a:spcBef>
          <a:spcPct val="0"/>
        </a:spcBef>
        <a:spcAft>
          <a:spcPct val="0"/>
        </a:spcAft>
        <a:defRPr sz="4600">
          <a:solidFill>
            <a:schemeClr val="tx1"/>
          </a:solidFill>
          <a:latin typeface="Calibri" pitchFamily="34" charset="0"/>
        </a:defRPr>
      </a:lvl5pPr>
      <a:lvl6pPr marL="457200" algn="ctr" defTabSz="957263" rtl="0" fontAlgn="base">
        <a:spcBef>
          <a:spcPct val="0"/>
        </a:spcBef>
        <a:spcAft>
          <a:spcPct val="0"/>
        </a:spcAft>
        <a:defRPr sz="4600">
          <a:solidFill>
            <a:schemeClr val="tx1"/>
          </a:solidFill>
          <a:latin typeface="Calibri" pitchFamily="34" charset="0"/>
        </a:defRPr>
      </a:lvl6pPr>
      <a:lvl7pPr marL="914400" algn="ctr" defTabSz="957263" rtl="0" fontAlgn="base">
        <a:spcBef>
          <a:spcPct val="0"/>
        </a:spcBef>
        <a:spcAft>
          <a:spcPct val="0"/>
        </a:spcAft>
        <a:defRPr sz="4600">
          <a:solidFill>
            <a:schemeClr val="tx1"/>
          </a:solidFill>
          <a:latin typeface="Calibri" pitchFamily="34" charset="0"/>
        </a:defRPr>
      </a:lvl7pPr>
      <a:lvl8pPr marL="1371600" algn="ctr" defTabSz="957263" rtl="0" fontAlgn="base">
        <a:spcBef>
          <a:spcPct val="0"/>
        </a:spcBef>
        <a:spcAft>
          <a:spcPct val="0"/>
        </a:spcAft>
        <a:defRPr sz="4600">
          <a:solidFill>
            <a:schemeClr val="tx1"/>
          </a:solidFill>
          <a:latin typeface="Calibri" pitchFamily="34" charset="0"/>
        </a:defRPr>
      </a:lvl8pPr>
      <a:lvl9pPr marL="1828800" algn="ctr" defTabSz="957263" rtl="0" fontAlgn="base">
        <a:spcBef>
          <a:spcPct val="0"/>
        </a:spcBef>
        <a:spcAft>
          <a:spcPct val="0"/>
        </a:spcAft>
        <a:defRPr sz="4600">
          <a:solidFill>
            <a:schemeClr val="tx1"/>
          </a:solidFill>
          <a:latin typeface="Calibri" pitchFamily="34" charset="0"/>
        </a:defRPr>
      </a:lvl9pPr>
    </p:titleStyle>
    <p:bodyStyle>
      <a:lvl1pPr marL="358775" indent="-358775" algn="l" defTabSz="957263"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77875" indent="-298450" algn="l" defTabSz="95726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96975" indent="-238125" algn="l" defTabSz="95726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74813"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54238"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34020"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32"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45"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57"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8"/>
          <p:cNvPicPr>
            <a:picLocks noChangeAspect="1" noChangeArrowheads="1"/>
          </p:cNvPicPr>
          <p:nvPr/>
        </p:nvPicPr>
        <p:blipFill>
          <a:blip r:embed="rId2">
            <a:grayscl/>
            <a:extLst>
              <a:ext uri="{28A0092B-C50C-407E-A947-70E740481C1C}">
                <a14:useLocalDpi xmlns:a14="http://schemas.microsoft.com/office/drawing/2010/main" val="0"/>
              </a:ext>
            </a:extLst>
          </a:blip>
          <a:srcRect t="6322" b="3951"/>
          <a:stretch>
            <a:fillRect/>
          </a:stretch>
        </p:blipFill>
        <p:spPr bwMode="auto">
          <a:xfrm>
            <a:off x="1286177" y="7685977"/>
            <a:ext cx="1533525" cy="10191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3315" name="Picture 9"/>
          <p:cNvPicPr>
            <a:picLocks noChangeAspect="1" noChangeArrowheads="1"/>
          </p:cNvPicPr>
          <p:nvPr/>
        </p:nvPicPr>
        <p:blipFill>
          <a:blip r:embed="rId3">
            <a:grayscl/>
            <a:extLst>
              <a:ext uri="{28A0092B-C50C-407E-A947-70E740481C1C}">
                <a14:useLocalDpi xmlns:a14="http://schemas.microsoft.com/office/drawing/2010/main" val="0"/>
              </a:ext>
            </a:extLst>
          </a:blip>
          <a:srcRect l="8691" t="6030" r="19391"/>
          <a:stretch>
            <a:fillRect/>
          </a:stretch>
        </p:blipFill>
        <p:spPr bwMode="auto">
          <a:xfrm>
            <a:off x="1003481" y="1689966"/>
            <a:ext cx="650875"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
          <p:cNvPicPr>
            <a:picLocks noChangeAspect="1" noChangeArrowheads="1"/>
          </p:cNvPicPr>
          <p:nvPr/>
        </p:nvPicPr>
        <p:blipFill>
          <a:blip r:embed="rId4">
            <a:grayscl/>
            <a:extLst>
              <a:ext uri="{28A0092B-C50C-407E-A947-70E740481C1C}">
                <a14:useLocalDpi xmlns:a14="http://schemas.microsoft.com/office/drawing/2010/main" val="0"/>
              </a:ext>
            </a:extLst>
          </a:blip>
          <a:srcRect t="7758" r="5251" b="7738"/>
          <a:stretch>
            <a:fillRect/>
          </a:stretch>
        </p:blipFill>
        <p:spPr bwMode="auto">
          <a:xfrm>
            <a:off x="1227926" y="6520606"/>
            <a:ext cx="16398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12700"/>
            <a:ext cx="6858000" cy="377825"/>
          </a:xfrm>
          <a:prstGeom prst="rect">
            <a:avLst/>
          </a:prstGeom>
          <a:ln/>
        </p:spPr>
        <p:style>
          <a:lnRef idx="1">
            <a:schemeClr val="accent6"/>
          </a:lnRef>
          <a:fillRef idx="2">
            <a:schemeClr val="accent6"/>
          </a:fillRef>
          <a:effectRef idx="1">
            <a:schemeClr val="accent6"/>
          </a:effectRef>
          <a:fontRef idx="minor">
            <a:schemeClr val="dk1"/>
          </a:fontRef>
        </p:style>
        <p:txBody>
          <a:bodyPr lIns="83814" tIns="41907" rIns="83814" bIns="41907">
            <a:spAutoFit/>
          </a:bodyPr>
          <a:lstStyle/>
          <a:p>
            <a:pPr algn="ctr" defTabSz="957825" eaLnBrk="1" fontAlgn="auto" hangingPunct="1">
              <a:spcBef>
                <a:spcPts val="0"/>
              </a:spcBef>
              <a:spcAft>
                <a:spcPts val="0"/>
              </a:spcAft>
              <a:defRPr/>
            </a:pPr>
            <a:r>
              <a:rPr lang="en-US" sz="1900" b="1" dirty="0">
                <a:solidFill>
                  <a:prstClr val="black"/>
                </a:solidFill>
              </a:rPr>
              <a:t>VAGINAL RING INSERTION INSTRUCTIONS</a:t>
            </a:r>
          </a:p>
        </p:txBody>
      </p:sp>
      <p:sp>
        <p:nvSpPr>
          <p:cNvPr id="6" name="Rectangle 5"/>
          <p:cNvSpPr/>
          <p:nvPr/>
        </p:nvSpPr>
        <p:spPr>
          <a:xfrm>
            <a:off x="2869328" y="762000"/>
            <a:ext cx="2877432"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Wash your hands with soap and dry them on a clean cloth.</a:t>
            </a:r>
          </a:p>
        </p:txBody>
      </p:sp>
      <p:sp>
        <p:nvSpPr>
          <p:cNvPr id="10" name="Rectangle 9"/>
          <p:cNvSpPr/>
          <p:nvPr/>
        </p:nvSpPr>
        <p:spPr>
          <a:xfrm>
            <a:off x="2869327" y="1759851"/>
            <a:ext cx="3287723"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Get in the position that is most comfortable for you to insert the ring.</a:t>
            </a:r>
          </a:p>
        </p:txBody>
      </p:sp>
      <p:cxnSp>
        <p:nvCxnSpPr>
          <p:cNvPr id="14" name="Straight Connector 13"/>
          <p:cNvCxnSpPr/>
          <p:nvPr/>
        </p:nvCxnSpPr>
        <p:spPr>
          <a:xfrm>
            <a:off x="3315576" y="787225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819999" y="3154465"/>
            <a:ext cx="3321775" cy="600164"/>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Hold and press the sides of the ring together. You may find it easier to insert the ring if you twist it into the shape of the number ‘8’.</a:t>
            </a:r>
          </a:p>
        </p:txBody>
      </p:sp>
      <p:sp>
        <p:nvSpPr>
          <p:cNvPr id="16" name="Rectangle 15"/>
          <p:cNvSpPr/>
          <p:nvPr/>
        </p:nvSpPr>
        <p:spPr>
          <a:xfrm>
            <a:off x="2808276" y="4295526"/>
            <a:ext cx="3321777"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Use your other hand to hold open the folds of skin around your vagina.</a:t>
            </a:r>
          </a:p>
        </p:txBody>
      </p:sp>
      <p:sp>
        <p:nvSpPr>
          <p:cNvPr id="17" name="Rectangle 16"/>
          <p:cNvSpPr/>
          <p:nvPr/>
        </p:nvSpPr>
        <p:spPr>
          <a:xfrm>
            <a:off x="2808276" y="5395760"/>
            <a:ext cx="3321771" cy="600164"/>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Place the tip of the ring in the vaginal opening and then use your finger to push the folded ring gently into your vagina.</a:t>
            </a:r>
          </a:p>
        </p:txBody>
      </p:sp>
      <p:sp>
        <p:nvSpPr>
          <p:cNvPr id="18" name="Rectangle 17"/>
          <p:cNvSpPr/>
          <p:nvPr/>
        </p:nvSpPr>
        <p:spPr>
          <a:xfrm>
            <a:off x="2835275" y="6520269"/>
            <a:ext cx="3321775" cy="769441"/>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Push it up towards your lower back as far as you can. If the ring feels uncomfortable, it is probably not inserted far enough into your vagina. Use your finger to push the ring up as far as you can into your vagina. </a:t>
            </a:r>
          </a:p>
        </p:txBody>
      </p:sp>
      <p:sp>
        <p:nvSpPr>
          <p:cNvPr id="19" name="Rectangle 18"/>
          <p:cNvSpPr/>
          <p:nvPr/>
        </p:nvSpPr>
        <p:spPr>
          <a:xfrm>
            <a:off x="2808276" y="7863385"/>
            <a:ext cx="3321777" cy="600164"/>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The ring should now be in your upper vagina.  Wash your hands when you are done. If you have trouble, contact the clinic or come in for assistance.</a:t>
            </a:r>
          </a:p>
        </p:txBody>
      </p:sp>
      <p:sp>
        <p:nvSpPr>
          <p:cNvPr id="33" name="Rectangle 32"/>
          <p:cNvSpPr/>
          <p:nvPr/>
        </p:nvSpPr>
        <p:spPr>
          <a:xfrm>
            <a:off x="1873250" y="2950436"/>
            <a:ext cx="990600" cy="71437"/>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6" name="Oval 35"/>
          <p:cNvSpPr/>
          <p:nvPr/>
        </p:nvSpPr>
        <p:spPr>
          <a:xfrm>
            <a:off x="2692400" y="2928211"/>
            <a:ext cx="95250" cy="93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7" name="Oval 36"/>
          <p:cNvSpPr/>
          <p:nvPr/>
        </p:nvSpPr>
        <p:spPr>
          <a:xfrm>
            <a:off x="2787650" y="2974248"/>
            <a:ext cx="95250" cy="936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pic>
        <p:nvPicPr>
          <p:cNvPr id="13349" name="Picture 2"/>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1251615" y="609600"/>
            <a:ext cx="1066191" cy="74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50" name="Picture 4"/>
          <p:cNvPicPr>
            <a:picLocks noChangeAspect="1" noChangeArrowheads="1"/>
          </p:cNvPicPr>
          <p:nvPr/>
        </p:nvPicPr>
        <p:blipFill>
          <a:blip r:embed="rId6">
            <a:grayscl/>
            <a:extLst>
              <a:ext uri="{28A0092B-C50C-407E-A947-70E740481C1C}">
                <a14:useLocalDpi xmlns:a14="http://schemas.microsoft.com/office/drawing/2010/main" val="0"/>
              </a:ext>
            </a:extLst>
          </a:blip>
          <a:srcRect l="4445" t="7527" r="23889" b="8582"/>
          <a:stretch>
            <a:fillRect/>
          </a:stretch>
        </p:blipFill>
        <p:spPr bwMode="auto">
          <a:xfrm>
            <a:off x="1321056" y="2995454"/>
            <a:ext cx="12985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1" name="Picture 5"/>
          <p:cNvPicPr>
            <a:picLocks noChangeAspect="1" noChangeArrowheads="1"/>
          </p:cNvPicPr>
          <p:nvPr/>
        </p:nvPicPr>
        <p:blipFill>
          <a:blip r:embed="rId7">
            <a:grayscl/>
            <a:extLst>
              <a:ext uri="{28A0092B-C50C-407E-A947-70E740481C1C}">
                <a14:useLocalDpi xmlns:a14="http://schemas.microsoft.com/office/drawing/2010/main" val="0"/>
              </a:ext>
            </a:extLst>
          </a:blip>
          <a:srcRect l="7527" t="9346" r="7527" b="6541"/>
          <a:stretch>
            <a:fillRect/>
          </a:stretch>
        </p:blipFill>
        <p:spPr bwMode="auto">
          <a:xfrm>
            <a:off x="1159821" y="4161882"/>
            <a:ext cx="1504950" cy="9159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3352" name="Picture 6"/>
          <p:cNvPicPr>
            <a:picLocks noChangeAspect="1" noChangeArrowheads="1"/>
          </p:cNvPicPr>
          <p:nvPr/>
        </p:nvPicPr>
        <p:blipFill>
          <a:blip r:embed="rId8">
            <a:grayscl/>
            <a:extLst>
              <a:ext uri="{28A0092B-C50C-407E-A947-70E740481C1C}">
                <a14:useLocalDpi xmlns:a14="http://schemas.microsoft.com/office/drawing/2010/main" val="0"/>
              </a:ext>
            </a:extLst>
          </a:blip>
          <a:srcRect l="8675" t="8339" r="7927" b="9979"/>
          <a:stretch>
            <a:fillRect/>
          </a:stretch>
        </p:blipFill>
        <p:spPr bwMode="auto">
          <a:xfrm>
            <a:off x="1357813" y="5307987"/>
            <a:ext cx="12541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Picture 10"/>
          <p:cNvPicPr>
            <a:picLocks noChangeAspect="1" noChangeArrowheads="1"/>
          </p:cNvPicPr>
          <p:nvPr/>
        </p:nvPicPr>
        <p:blipFill>
          <a:blip r:embed="rId9">
            <a:grayscl/>
            <a:extLst>
              <a:ext uri="{28A0092B-C50C-407E-A947-70E740481C1C}">
                <a14:useLocalDpi xmlns:a14="http://schemas.microsoft.com/office/drawing/2010/main" val="0"/>
              </a:ext>
            </a:extLst>
          </a:blip>
          <a:srcRect l="3291" t="3767" r="3931"/>
          <a:stretch>
            <a:fillRect/>
          </a:stretch>
        </p:blipFill>
        <p:spPr bwMode="auto">
          <a:xfrm>
            <a:off x="1697885" y="2266244"/>
            <a:ext cx="1476043" cy="54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ounded Rectangle 73"/>
          <p:cNvSpPr/>
          <p:nvPr/>
        </p:nvSpPr>
        <p:spPr>
          <a:xfrm>
            <a:off x="842359" y="5267981"/>
            <a:ext cx="5486400" cy="98107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5" name="Rounded Rectangle 74"/>
          <p:cNvSpPr/>
          <p:nvPr/>
        </p:nvSpPr>
        <p:spPr>
          <a:xfrm>
            <a:off x="842359" y="6429304"/>
            <a:ext cx="5486400" cy="110228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6" name="Rounded Rectangle 75"/>
          <p:cNvSpPr/>
          <p:nvPr/>
        </p:nvSpPr>
        <p:spPr>
          <a:xfrm>
            <a:off x="842359" y="7729143"/>
            <a:ext cx="5486400" cy="98616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7" name="Rounded Rectangle 76"/>
          <p:cNvSpPr/>
          <p:nvPr/>
        </p:nvSpPr>
        <p:spPr>
          <a:xfrm>
            <a:off x="842359" y="4106256"/>
            <a:ext cx="5486400" cy="98107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8" name="Rounded Rectangle 77"/>
          <p:cNvSpPr/>
          <p:nvPr/>
        </p:nvSpPr>
        <p:spPr>
          <a:xfrm>
            <a:off x="842359" y="2954180"/>
            <a:ext cx="5486400" cy="98266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9" name="Rounded Rectangle 78"/>
          <p:cNvSpPr/>
          <p:nvPr/>
        </p:nvSpPr>
        <p:spPr>
          <a:xfrm>
            <a:off x="842359" y="1587210"/>
            <a:ext cx="5486400" cy="119198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0" name="Rounded Rectangle 79"/>
          <p:cNvSpPr/>
          <p:nvPr/>
        </p:nvSpPr>
        <p:spPr>
          <a:xfrm>
            <a:off x="842359" y="533400"/>
            <a:ext cx="5486400" cy="85883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 name="Rounded Rectangle 6"/>
          <p:cNvSpPr/>
          <p:nvPr/>
        </p:nvSpPr>
        <p:spPr>
          <a:xfrm>
            <a:off x="509253" y="533400"/>
            <a:ext cx="373063"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1</a:t>
            </a:r>
          </a:p>
        </p:txBody>
      </p:sp>
      <p:sp>
        <p:nvSpPr>
          <p:cNvPr id="11" name="Rounded Rectangle 10"/>
          <p:cNvSpPr/>
          <p:nvPr/>
        </p:nvSpPr>
        <p:spPr>
          <a:xfrm>
            <a:off x="509253" y="1515727"/>
            <a:ext cx="405147"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2</a:t>
            </a:r>
          </a:p>
        </p:txBody>
      </p:sp>
      <p:sp>
        <p:nvSpPr>
          <p:cNvPr id="60" name="Rounded Rectangle 59"/>
          <p:cNvSpPr/>
          <p:nvPr/>
        </p:nvSpPr>
        <p:spPr>
          <a:xfrm>
            <a:off x="509253" y="4057106"/>
            <a:ext cx="371475"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4</a:t>
            </a:r>
          </a:p>
        </p:txBody>
      </p:sp>
      <p:sp>
        <p:nvSpPr>
          <p:cNvPr id="61" name="Rounded Rectangle 60"/>
          <p:cNvSpPr/>
          <p:nvPr/>
        </p:nvSpPr>
        <p:spPr>
          <a:xfrm>
            <a:off x="509253" y="5213029"/>
            <a:ext cx="371475"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5</a:t>
            </a:r>
          </a:p>
        </p:txBody>
      </p:sp>
      <p:sp>
        <p:nvSpPr>
          <p:cNvPr id="65" name="Rounded Rectangle 64"/>
          <p:cNvSpPr/>
          <p:nvPr/>
        </p:nvSpPr>
        <p:spPr>
          <a:xfrm>
            <a:off x="509253" y="2895600"/>
            <a:ext cx="373063"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3</a:t>
            </a:r>
          </a:p>
        </p:txBody>
      </p:sp>
      <p:sp>
        <p:nvSpPr>
          <p:cNvPr id="62" name="Rounded Rectangle 61"/>
          <p:cNvSpPr/>
          <p:nvPr/>
        </p:nvSpPr>
        <p:spPr>
          <a:xfrm>
            <a:off x="509253" y="6352501"/>
            <a:ext cx="373063" cy="4286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6</a:t>
            </a:r>
          </a:p>
        </p:txBody>
      </p:sp>
      <p:sp>
        <p:nvSpPr>
          <p:cNvPr id="63" name="Rounded Rectangle 62"/>
          <p:cNvSpPr/>
          <p:nvPr/>
        </p:nvSpPr>
        <p:spPr>
          <a:xfrm>
            <a:off x="509253" y="7617691"/>
            <a:ext cx="371475" cy="42707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7</a:t>
            </a:r>
          </a:p>
        </p:txBody>
      </p:sp>
      <p:sp>
        <p:nvSpPr>
          <p:cNvPr id="29" name="Right Arrow 28"/>
          <p:cNvSpPr/>
          <p:nvPr/>
        </p:nvSpPr>
        <p:spPr>
          <a:xfrm rot="5400000">
            <a:off x="3653630" y="3835746"/>
            <a:ext cx="334963" cy="282575"/>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0" name="Right Arrow 29"/>
          <p:cNvSpPr/>
          <p:nvPr/>
        </p:nvSpPr>
        <p:spPr>
          <a:xfrm rot="5400000">
            <a:off x="4340224" y="5026024"/>
            <a:ext cx="334963"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1" name="Right Arrow 30"/>
          <p:cNvSpPr/>
          <p:nvPr/>
        </p:nvSpPr>
        <p:spPr>
          <a:xfrm rot="5400000">
            <a:off x="5025231" y="6157947"/>
            <a:ext cx="336550"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2" name="Right Arrow 31"/>
          <p:cNvSpPr/>
          <p:nvPr/>
        </p:nvSpPr>
        <p:spPr>
          <a:xfrm rot="5400000">
            <a:off x="5763419" y="7437847"/>
            <a:ext cx="336550"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0" name="Right Arrow 39"/>
          <p:cNvSpPr/>
          <p:nvPr/>
        </p:nvSpPr>
        <p:spPr>
          <a:xfrm rot="5400000">
            <a:off x="2201068" y="1349507"/>
            <a:ext cx="334962" cy="282575"/>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1" name="Right Arrow 40"/>
          <p:cNvSpPr/>
          <p:nvPr/>
        </p:nvSpPr>
        <p:spPr>
          <a:xfrm rot="5400000">
            <a:off x="3044825" y="2736414"/>
            <a:ext cx="334962"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2" name="TextBox 3"/>
          <p:cNvSpPr txBox="1">
            <a:spLocks noChangeArrowheads="1"/>
          </p:cNvSpPr>
          <p:nvPr/>
        </p:nvSpPr>
        <p:spPr bwMode="auto">
          <a:xfrm rot="10800000" flipV="1">
            <a:off x="0" y="8728713"/>
            <a:ext cx="6864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900" b="1" dirty="0">
                <a:solidFill>
                  <a:srgbClr val="000000"/>
                </a:solidFill>
              </a:rPr>
              <a:t>MTN-036/IPM 047</a:t>
            </a:r>
          </a:p>
          <a:p>
            <a:pPr eaLnBrk="1" hangingPunct="1">
              <a:spcBef>
                <a:spcPct val="0"/>
              </a:spcBef>
              <a:buFontTx/>
              <a:buNone/>
            </a:pPr>
            <a:r>
              <a:rPr lang="en-US" altLang="en-US" sz="900" b="1" dirty="0"/>
              <a:t>Version 1.0					                                                   17 July 2017</a:t>
            </a:r>
            <a:endParaRPr lang="en-US" altLang="en-US" sz="9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95779" y="5029200"/>
            <a:ext cx="4178747" cy="509588"/>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SzPts val="1400"/>
              <a:buFontTx/>
              <a:buNone/>
            </a:pPr>
            <a:r>
              <a:rPr lang="en-US" altLang="en-US" sz="1400" b="1" dirty="0">
                <a:solidFill>
                  <a:srgbClr val="000000"/>
                </a:solidFill>
                <a:ea typeface="Times New Roman" panose="02020603050405020304" pitchFamily="18" charset="0"/>
                <a:cs typeface="Calibri" panose="020F0502020204030204" pitchFamily="34" charset="0"/>
              </a:rPr>
              <a:t>Do not Share: </a:t>
            </a:r>
            <a:r>
              <a:rPr lang="en-US" altLang="en-US" sz="1200" dirty="0">
                <a:solidFill>
                  <a:srgbClr val="000000"/>
                </a:solidFill>
                <a:ea typeface="Times New Roman" panose="02020603050405020304" pitchFamily="18" charset="0"/>
                <a:cs typeface="Calibri" panose="020F0502020204030204" pitchFamily="34" charset="0"/>
              </a:rPr>
              <a:t>Insert only the ring assigned to you and do not share your ring with other women.  </a:t>
            </a:r>
          </a:p>
        </p:txBody>
      </p:sp>
      <p:sp>
        <p:nvSpPr>
          <p:cNvPr id="14342" name="Text Box 2"/>
          <p:cNvSpPr txBox="1">
            <a:spLocks noChangeArrowheads="1"/>
          </p:cNvSpPr>
          <p:nvPr/>
        </p:nvSpPr>
        <p:spPr bwMode="auto">
          <a:xfrm>
            <a:off x="194574" y="7713663"/>
            <a:ext cx="6434825" cy="744537"/>
          </a:xfrm>
          <a:prstGeom prst="rect">
            <a:avLst/>
          </a:prstGeom>
          <a:solidFill>
            <a:srgbClr val="FFFFFF"/>
          </a:solidFill>
          <a:ln w="9525">
            <a:solidFill>
              <a:schemeClr val="bg1"/>
            </a:solidFill>
            <a:miter lim="800000"/>
            <a:headEnd/>
            <a:tailEnd/>
          </a:ln>
        </p:spPr>
        <p:txBody>
          <a:bodyPr/>
          <a:lstStyle>
            <a:lvl1pPr defTabSz="957263" eaLnBrk="0" hangingPunct="0">
              <a:tabLst>
                <a:tab pos="-228600" algn="l"/>
                <a:tab pos="3200400" algn="l"/>
                <a:tab pos="3429000" algn="l"/>
              </a:tabLst>
              <a:defRPr>
                <a:solidFill>
                  <a:schemeClr val="tx1"/>
                </a:solidFill>
                <a:latin typeface="Calibri" pitchFamily="34" charset="0"/>
                <a:cs typeface="Arial" charset="0"/>
              </a:defRPr>
            </a:lvl1pPr>
            <a:lvl2pPr marL="742950" indent="-285750" defTabSz="957263" eaLnBrk="0" hangingPunct="0">
              <a:tabLst>
                <a:tab pos="-228600" algn="l"/>
                <a:tab pos="3200400" algn="l"/>
                <a:tab pos="3429000" algn="l"/>
              </a:tabLst>
              <a:defRPr>
                <a:solidFill>
                  <a:schemeClr val="tx1"/>
                </a:solidFill>
                <a:latin typeface="Calibri" pitchFamily="34" charset="0"/>
                <a:cs typeface="Arial" charset="0"/>
              </a:defRPr>
            </a:lvl2pPr>
            <a:lvl3pPr marL="1143000" indent="-228600" defTabSz="957263" eaLnBrk="0" hangingPunct="0">
              <a:tabLst>
                <a:tab pos="-228600" algn="l"/>
                <a:tab pos="3200400" algn="l"/>
                <a:tab pos="3429000" algn="l"/>
              </a:tabLst>
              <a:defRPr>
                <a:solidFill>
                  <a:schemeClr val="tx1"/>
                </a:solidFill>
                <a:latin typeface="Calibri" pitchFamily="34" charset="0"/>
                <a:cs typeface="Arial" charset="0"/>
              </a:defRPr>
            </a:lvl3pPr>
            <a:lvl4pPr marL="1600200" indent="-228600" defTabSz="957263" eaLnBrk="0" hangingPunct="0">
              <a:tabLst>
                <a:tab pos="-228600" algn="l"/>
                <a:tab pos="3200400" algn="l"/>
                <a:tab pos="3429000" algn="l"/>
              </a:tabLst>
              <a:defRPr>
                <a:solidFill>
                  <a:schemeClr val="tx1"/>
                </a:solidFill>
                <a:latin typeface="Calibri" pitchFamily="34" charset="0"/>
                <a:cs typeface="Arial" charset="0"/>
              </a:defRPr>
            </a:lvl4pPr>
            <a:lvl5pPr marL="2057400" indent="-228600" defTabSz="957263" eaLnBrk="0" hangingPunct="0">
              <a:tabLst>
                <a:tab pos="-228600" algn="l"/>
                <a:tab pos="3200400" algn="l"/>
                <a:tab pos="3429000" algn="l"/>
              </a:tabLst>
              <a:defRPr>
                <a:solidFill>
                  <a:schemeClr val="tx1"/>
                </a:solidFill>
                <a:latin typeface="Calibri" pitchFamily="34" charset="0"/>
                <a:cs typeface="Arial" charset="0"/>
              </a:defRPr>
            </a:lvl5pPr>
            <a:lvl6pPr marL="25146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6pPr>
            <a:lvl7pPr marL="29718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7pPr>
            <a:lvl8pPr marL="34290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8pPr>
            <a:lvl9pPr marL="38862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9pPr>
          </a:lstStyle>
          <a:p>
            <a:pPr eaLnBrk="1" hangingPunct="1">
              <a:spcBef>
                <a:spcPts val="600"/>
              </a:spcBef>
              <a:buSzPts val="1400"/>
              <a:defRPr/>
            </a:pPr>
            <a:r>
              <a:rPr lang="en-US" altLang="en-US" sz="1400" b="1" dirty="0">
                <a:solidFill>
                  <a:prstClr val="black"/>
                </a:solidFill>
                <a:latin typeface="+mn-lt"/>
                <a:ea typeface="Times New Roman"/>
                <a:cs typeface="+mn-cs"/>
              </a:rPr>
              <a:t>Questions or Concerns: </a:t>
            </a:r>
            <a:r>
              <a:rPr lang="en-US" altLang="en-US" sz="1200" dirty="0">
                <a:solidFill>
                  <a:prstClr val="black"/>
                </a:solidFill>
                <a:latin typeface="+mn-lt"/>
                <a:ea typeface="Times New Roman"/>
                <a:cs typeface="+mn-cs"/>
              </a:rPr>
              <a:t>The study staff are here to help and support you.  Please contact us between visits with any questions or concerns. </a:t>
            </a:r>
            <a:r>
              <a:rPr lang="en-US" altLang="en-US" sz="1200" dirty="0">
                <a:solidFill>
                  <a:srgbClr val="FF0000"/>
                </a:solidFill>
                <a:latin typeface="+mn-lt"/>
                <a:ea typeface="Times New Roman"/>
                <a:cs typeface="+mn-cs"/>
              </a:rPr>
              <a:t>[site to insert contact information]</a:t>
            </a:r>
          </a:p>
        </p:txBody>
      </p:sp>
      <p:sp>
        <p:nvSpPr>
          <p:cNvPr id="42" name="Text Box 2"/>
          <p:cNvSpPr txBox="1">
            <a:spLocks noChangeArrowheads="1"/>
          </p:cNvSpPr>
          <p:nvPr/>
        </p:nvSpPr>
        <p:spPr bwMode="auto">
          <a:xfrm>
            <a:off x="2083773" y="6877522"/>
            <a:ext cx="4515998" cy="590078"/>
          </a:xfrm>
          <a:prstGeom prst="rect">
            <a:avLst/>
          </a:prstGeom>
          <a:solidFill>
            <a:srgbClr val="FFFFFF"/>
          </a:solidFill>
          <a:ln w="9525">
            <a:solidFill>
              <a:schemeClr val="bg1"/>
            </a:solidFill>
            <a:miter lim="800000"/>
            <a:headEnd/>
            <a:tailEnd/>
          </a:ln>
        </p:spPr>
        <p:txBody>
          <a:bodyPr/>
          <a:lstStyle/>
          <a:p>
            <a:pPr>
              <a:defRPr/>
            </a:pPr>
            <a:r>
              <a:rPr lang="en-US" sz="1400" b="1" dirty="0">
                <a:solidFill>
                  <a:prstClr val="black"/>
                </a:solidFill>
                <a:latin typeface="+mn-lt"/>
                <a:ea typeface="Times New Roman"/>
                <a:cs typeface="+mn-cs"/>
              </a:rPr>
              <a:t>Transport:</a:t>
            </a:r>
            <a:r>
              <a:rPr lang="en-US" sz="1400" dirty="0">
                <a:solidFill>
                  <a:prstClr val="black"/>
                </a:solidFill>
                <a:latin typeface="+mn-lt"/>
                <a:ea typeface="Times New Roman"/>
                <a:cs typeface="+mn-cs"/>
              </a:rPr>
              <a:t> </a:t>
            </a:r>
            <a:r>
              <a:rPr lang="en-US" sz="1200" dirty="0"/>
              <a:t>When returning an uninserted ring to the clinic, keep the bag with the ring inside it with you at all times to avoid loss.</a:t>
            </a:r>
          </a:p>
        </p:txBody>
      </p:sp>
      <p:sp>
        <p:nvSpPr>
          <p:cNvPr id="2" name="Text Box 2"/>
          <p:cNvSpPr txBox="1">
            <a:spLocks noChangeArrowheads="1"/>
          </p:cNvSpPr>
          <p:nvPr/>
        </p:nvSpPr>
        <p:spPr bwMode="auto">
          <a:xfrm>
            <a:off x="287789" y="674522"/>
            <a:ext cx="4002087" cy="438150"/>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dirty="0">
                <a:solidFill>
                  <a:srgbClr val="000000"/>
                </a:solidFill>
                <a:cs typeface="Times New Roman" panose="02020603050405020304" pitchFamily="18" charset="0"/>
              </a:rPr>
              <a:t>Leave ring inserted, all day, every day:</a:t>
            </a:r>
            <a:r>
              <a:rPr lang="en-US" altLang="en-US" sz="1200" b="1" dirty="0">
                <a:solidFill>
                  <a:srgbClr val="000000"/>
                </a:solidFill>
                <a:cs typeface="Times New Roman" panose="02020603050405020304" pitchFamily="18" charset="0"/>
              </a:rPr>
              <a:t>  </a:t>
            </a:r>
            <a:r>
              <a:rPr lang="en-US" altLang="en-US" sz="1200" dirty="0">
                <a:solidFill>
                  <a:srgbClr val="000000"/>
                </a:solidFill>
              </a:rPr>
              <a:t>The ring should be kept inserted at all times, including bathing.</a:t>
            </a:r>
            <a:r>
              <a:rPr lang="en-US" altLang="en-US" sz="1200" dirty="0">
                <a:solidFill>
                  <a:srgbClr val="000000"/>
                </a:solidFill>
                <a:latin typeface="Times New Roman" panose="02020603050405020304" pitchFamily="18" charset="0"/>
              </a:rPr>
              <a:t> </a:t>
            </a:r>
            <a:endParaRPr lang="en-US" altLang="en-US" sz="1200" dirty="0">
              <a:solidFill>
                <a:srgbClr val="000000"/>
              </a:solidFill>
              <a:latin typeface="Times New Roman" panose="02020603050405020304" pitchFamily="18" charset="0"/>
              <a:cs typeface="Times New Roman" panose="02020603050405020304" pitchFamily="18" charset="0"/>
            </a:endParaRPr>
          </a:p>
        </p:txBody>
      </p:sp>
      <p:sp>
        <p:nvSpPr>
          <p:cNvPr id="14343" name="Text Box 2"/>
          <p:cNvSpPr txBox="1">
            <a:spLocks noChangeArrowheads="1"/>
          </p:cNvSpPr>
          <p:nvPr/>
        </p:nvSpPr>
        <p:spPr bwMode="auto">
          <a:xfrm>
            <a:off x="295778" y="3962400"/>
            <a:ext cx="4598207" cy="566738"/>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1400" b="1" dirty="0">
                <a:solidFill>
                  <a:srgbClr val="000000"/>
                </a:solidFill>
                <a:ea typeface="Times New Roman" panose="02020603050405020304" pitchFamily="18" charset="0"/>
                <a:cs typeface="Calibri" panose="020F0502020204030204" pitchFamily="34" charset="0"/>
              </a:rPr>
              <a:t>Avoid and Abstain:</a:t>
            </a:r>
            <a:r>
              <a:rPr lang="en-US" altLang="en-US" sz="1200" b="1" dirty="0">
                <a:solidFill>
                  <a:srgbClr val="000000"/>
                </a:solidFill>
                <a:ea typeface="Times New Roman" panose="02020603050405020304" pitchFamily="18" charset="0"/>
                <a:cs typeface="Calibri" panose="020F0502020204030204" pitchFamily="34" charset="0"/>
              </a:rPr>
              <a:t> </a:t>
            </a:r>
            <a:r>
              <a:rPr lang="en-US" altLang="en-US" sz="1200" dirty="0">
                <a:solidFill>
                  <a:srgbClr val="000000"/>
                </a:solidFill>
                <a:ea typeface="Times New Roman" panose="02020603050405020304" pitchFamily="18" charset="0"/>
                <a:cs typeface="Calibri" panose="020F0502020204030204" pitchFamily="34" charset="0"/>
              </a:rPr>
              <a:t>Certain vaginal products, devices, and practices are prohibited during all of study participation or at specific time points before and after clinic visits. See the Study Adherence Guidelines handout for detailed information on this topic.  </a:t>
            </a:r>
            <a:endParaRPr lang="en-US" altLang="en-US" sz="1200" dirty="0">
              <a:ea typeface="Times New Roman" panose="02020603050405020304" pitchFamily="18" charset="0"/>
              <a:cs typeface="Calibri" panose="020F0502020204030204" pitchFamily="34" charset="0"/>
            </a:endParaRPr>
          </a:p>
          <a:p>
            <a:pPr eaLnBrk="1" hangingPunct="1">
              <a:spcBef>
                <a:spcPct val="0"/>
              </a:spcBef>
              <a:buFontTx/>
              <a:buNone/>
            </a:pPr>
            <a:r>
              <a:rPr lang="en-US" altLang="en-US" sz="1200" dirty="0">
                <a:solidFill>
                  <a:srgbClr val="000000"/>
                </a:solidFill>
                <a:ea typeface="Times New Roman" panose="02020603050405020304" pitchFamily="18" charset="0"/>
                <a:cs typeface="Calibri" panose="020F0502020204030204" pitchFamily="34" charset="0"/>
              </a:rPr>
              <a:t>	</a:t>
            </a:r>
          </a:p>
        </p:txBody>
      </p:sp>
      <p:sp>
        <p:nvSpPr>
          <p:cNvPr id="14344" name="TextBox 16"/>
          <p:cNvSpPr txBox="1">
            <a:spLocks noChangeArrowheads="1"/>
          </p:cNvSpPr>
          <p:nvPr/>
        </p:nvSpPr>
        <p:spPr bwMode="auto">
          <a:xfrm>
            <a:off x="2060326" y="1447800"/>
            <a:ext cx="4631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dirty="0">
                <a:solidFill>
                  <a:srgbClr val="000000"/>
                </a:solidFill>
              </a:rPr>
              <a:t>If the ring falls or is taken out:</a:t>
            </a:r>
            <a:endParaRPr lang="en-US" altLang="en-US" sz="800" b="1" dirty="0">
              <a:solidFill>
                <a:srgbClr val="000000"/>
              </a:solidFill>
            </a:endParaRPr>
          </a:p>
        </p:txBody>
      </p:sp>
      <p:sp>
        <p:nvSpPr>
          <p:cNvPr id="51" name="TextBox 1"/>
          <p:cNvSpPr txBox="1"/>
          <p:nvPr/>
        </p:nvSpPr>
        <p:spPr>
          <a:xfrm>
            <a:off x="-9525" y="0"/>
            <a:ext cx="6858000" cy="346075"/>
          </a:xfrm>
          <a:prstGeom prst="rect">
            <a:avLst/>
          </a:prstGeom>
          <a:ln/>
        </p:spPr>
        <p:style>
          <a:lnRef idx="1">
            <a:schemeClr val="accent6"/>
          </a:lnRef>
          <a:fillRef idx="2">
            <a:schemeClr val="accent6"/>
          </a:fillRef>
          <a:effectRef idx="1">
            <a:schemeClr val="accent6"/>
          </a:effectRef>
          <a:fontRef idx="minor">
            <a:schemeClr val="dk1"/>
          </a:fontRef>
        </p:style>
        <p:txBody>
          <a:bodyPr lIns="83814" tIns="41907" rIns="83814" bIns="41907"/>
          <a:lstStyle/>
          <a:p>
            <a:pPr algn="ctr" defTabSz="957825" eaLnBrk="1" fontAlgn="auto" hangingPunct="1">
              <a:spcBef>
                <a:spcPts val="0"/>
              </a:spcBef>
              <a:spcAft>
                <a:spcPts val="0"/>
              </a:spcAft>
              <a:defRPr/>
            </a:pPr>
            <a:r>
              <a:rPr lang="en-US" sz="1900" b="1" dirty="0">
                <a:solidFill>
                  <a:prstClr val="black"/>
                </a:solidFill>
                <a:ea typeface="Times New Roman"/>
              </a:rPr>
              <a:t>VAGINAL RING IMPORTANT INFORMATION</a:t>
            </a:r>
            <a:endParaRPr lang="en-US" sz="1900" dirty="0">
              <a:solidFill>
                <a:prstClr val="black"/>
              </a:solidFill>
              <a:ea typeface="Times New Roman"/>
            </a:endParaRPr>
          </a:p>
        </p:txBody>
      </p:sp>
      <p:sp>
        <p:nvSpPr>
          <p:cNvPr id="39" name="Text Box 2"/>
          <p:cNvSpPr txBox="1">
            <a:spLocks noChangeArrowheads="1"/>
          </p:cNvSpPr>
          <p:nvPr/>
        </p:nvSpPr>
        <p:spPr bwMode="auto">
          <a:xfrm>
            <a:off x="2031877" y="5791200"/>
            <a:ext cx="4515998" cy="714851"/>
          </a:xfrm>
          <a:prstGeom prst="rect">
            <a:avLst/>
          </a:prstGeom>
          <a:solidFill>
            <a:srgbClr val="FFFFFF"/>
          </a:solidFill>
          <a:ln w="9525">
            <a:solidFill>
              <a:schemeClr val="bg1"/>
            </a:solidFill>
            <a:miter lim="800000"/>
            <a:headEnd/>
            <a:tailEnd/>
          </a:ln>
        </p:spPr>
        <p:txBody>
          <a:bodyPr/>
          <a:lstStyle/>
          <a:p>
            <a:pPr marL="57150" algn="just" defTabSz="957825" eaLnBrk="1" fontAlgn="auto" hangingPunct="1">
              <a:spcBef>
                <a:spcPts val="0"/>
              </a:spcBef>
              <a:spcAft>
                <a:spcPts val="0"/>
              </a:spcAft>
              <a:defRPr/>
            </a:pPr>
            <a:r>
              <a:rPr lang="en-US" sz="1400" b="1" dirty="0">
                <a:latin typeface="+mn-lt"/>
                <a:ea typeface="Times New Roman"/>
                <a:cs typeface="+mn-cs"/>
              </a:rPr>
              <a:t>Storage</a:t>
            </a:r>
            <a:r>
              <a:rPr lang="en-US" sz="1200" b="1" dirty="0">
                <a:latin typeface="+mn-lt"/>
                <a:ea typeface="Times New Roman"/>
                <a:cs typeface="+mn-cs"/>
              </a:rPr>
              <a:t>:</a:t>
            </a:r>
            <a:r>
              <a:rPr lang="en-US" sz="1200" dirty="0">
                <a:latin typeface="+mn-lt"/>
                <a:ea typeface="Times New Roman"/>
                <a:cs typeface="+mn-cs"/>
              </a:rPr>
              <a:t>  If the ring is removed and is not reinserted, place the ring in the bag provided to you and return it to the study clinic at your next visit (do not rinse the ring before putting it in the bag). </a:t>
            </a:r>
          </a:p>
        </p:txBody>
      </p:sp>
      <p:sp>
        <p:nvSpPr>
          <p:cNvPr id="14349" name="TextBox 3"/>
          <p:cNvSpPr txBox="1">
            <a:spLocks noChangeArrowheads="1"/>
          </p:cNvSpPr>
          <p:nvPr/>
        </p:nvSpPr>
        <p:spPr bwMode="auto">
          <a:xfrm rot="10800000" flipV="1">
            <a:off x="138113" y="8686800"/>
            <a:ext cx="678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900" b="1" dirty="0">
                <a:solidFill>
                  <a:srgbClr val="000000"/>
                </a:solidFill>
              </a:rPr>
              <a:t>MTN-036/IPM 047</a:t>
            </a:r>
          </a:p>
          <a:p>
            <a:pPr eaLnBrk="1" hangingPunct="1">
              <a:spcBef>
                <a:spcPct val="0"/>
              </a:spcBef>
              <a:buFontTx/>
              <a:buNone/>
            </a:pPr>
            <a:r>
              <a:rPr lang="en-US" altLang="en-US" sz="900" b="1" dirty="0"/>
              <a:t>Version 1.0					                                        17 July 2017</a:t>
            </a:r>
          </a:p>
        </p:txBody>
      </p:sp>
      <p:grpSp>
        <p:nvGrpSpPr>
          <p:cNvPr id="4" name="Group 3"/>
          <p:cNvGrpSpPr/>
          <p:nvPr/>
        </p:nvGrpSpPr>
        <p:grpSpPr>
          <a:xfrm>
            <a:off x="4893987" y="524092"/>
            <a:ext cx="1682338" cy="1009772"/>
            <a:chOff x="4806691" y="583170"/>
            <a:chExt cx="1682338" cy="1009772"/>
          </a:xfrm>
        </p:grpSpPr>
        <p:pic>
          <p:nvPicPr>
            <p:cNvPr id="14353" name="Picture 8"/>
            <p:cNvPicPr>
              <a:picLocks noChangeAspect="1" noChangeArrowheads="1"/>
            </p:cNvPicPr>
            <p:nvPr/>
          </p:nvPicPr>
          <p:blipFill>
            <a:blip r:embed="rId2">
              <a:grayscl/>
              <a:extLst>
                <a:ext uri="{28A0092B-C50C-407E-A947-70E740481C1C}">
                  <a14:useLocalDpi xmlns:a14="http://schemas.microsoft.com/office/drawing/2010/main" val="0"/>
                </a:ext>
              </a:extLst>
            </a:blip>
            <a:srcRect t="6322" r="6844" b="3951"/>
            <a:stretch>
              <a:fillRect/>
            </a:stretch>
          </p:blipFill>
          <p:spPr bwMode="auto">
            <a:xfrm>
              <a:off x="4913778" y="625800"/>
              <a:ext cx="1480018" cy="908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79"/>
            <p:cNvSpPr/>
            <p:nvPr/>
          </p:nvSpPr>
          <p:spPr>
            <a:xfrm>
              <a:off x="4806691" y="583170"/>
              <a:ext cx="1682338" cy="1009772"/>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7" name="Group 6"/>
          <p:cNvGrpSpPr/>
          <p:nvPr/>
        </p:nvGrpSpPr>
        <p:grpSpPr>
          <a:xfrm>
            <a:off x="409098" y="1782386"/>
            <a:ext cx="1651229" cy="1190544"/>
            <a:chOff x="322959" y="2032000"/>
            <a:chExt cx="1651229" cy="1190544"/>
          </a:xfrm>
        </p:grpSpPr>
        <p:pic>
          <p:nvPicPr>
            <p:cNvPr id="14346" name="Picture 3"/>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22959" y="2133600"/>
              <a:ext cx="1651229" cy="93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ounded Rectangle 79"/>
            <p:cNvSpPr/>
            <p:nvPr/>
          </p:nvSpPr>
          <p:spPr>
            <a:xfrm>
              <a:off x="322960" y="2032000"/>
              <a:ext cx="1651228" cy="1190544"/>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8" name="Group 7"/>
          <p:cNvGrpSpPr/>
          <p:nvPr/>
        </p:nvGrpSpPr>
        <p:grpSpPr>
          <a:xfrm>
            <a:off x="4893987" y="3684039"/>
            <a:ext cx="1385596" cy="1421361"/>
            <a:chOff x="4559509" y="3556000"/>
            <a:chExt cx="2001838" cy="1839985"/>
          </a:xfrm>
        </p:grpSpPr>
        <p:grpSp>
          <p:nvGrpSpPr>
            <p:cNvPr id="5" name="Group 4"/>
            <p:cNvGrpSpPr/>
            <p:nvPr/>
          </p:nvGrpSpPr>
          <p:grpSpPr>
            <a:xfrm>
              <a:off x="4657934" y="3712404"/>
              <a:ext cx="1804987" cy="1527175"/>
              <a:chOff x="4693200" y="3621853"/>
              <a:chExt cx="1804987" cy="1527175"/>
            </a:xfrm>
          </p:grpSpPr>
          <p:pic>
            <p:nvPicPr>
              <p:cNvPr id="14350" name="Picture 1"/>
              <p:cNvPicPr>
                <a:picLocks noChangeAspect="1"/>
              </p:cNvPicPr>
              <p:nvPr/>
            </p:nvPicPr>
            <p:blipFill>
              <a:blip r:embed="rId4">
                <a:extLst>
                  <a:ext uri="{28A0092B-C50C-407E-A947-70E740481C1C}">
                    <a14:useLocalDpi xmlns:a14="http://schemas.microsoft.com/office/drawing/2010/main" val="0"/>
                  </a:ext>
                </a:extLst>
              </a:blip>
              <a:srcRect l="2208" t="-2" b="1958"/>
              <a:stretch>
                <a:fillRect/>
              </a:stretch>
            </p:blipFill>
            <p:spPr bwMode="auto">
              <a:xfrm>
                <a:off x="4858921" y="3997258"/>
                <a:ext cx="963612"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22" descr="http://trialx.com/g/Vaginal_Douche-4-small.jpg"/>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5390733" y="3781358"/>
                <a:ext cx="1084263"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ot;No&quot; Symbol 2"/>
              <p:cNvSpPr/>
              <p:nvPr/>
            </p:nvSpPr>
            <p:spPr bwMode="auto">
              <a:xfrm>
                <a:off x="4693200" y="3621853"/>
                <a:ext cx="1804987" cy="1527175"/>
              </a:xfrm>
              <a:prstGeom prst="noSmoking">
                <a:avLst>
                  <a:gd name="adj" fmla="val 8471"/>
                </a:avLst>
              </a:prstGeom>
              <a:gradFill>
                <a:gsLst>
                  <a:gs pos="0">
                    <a:schemeClr val="dk1">
                      <a:tint val="50000"/>
                      <a:satMod val="300000"/>
                      <a:lumMod val="33000"/>
                    </a:schemeClr>
                  </a:gs>
                  <a:gs pos="63000">
                    <a:schemeClr val="dk1">
                      <a:tint val="37000"/>
                      <a:satMod val="300000"/>
                    </a:schemeClr>
                  </a:gs>
                  <a:gs pos="100000">
                    <a:schemeClr val="dk1">
                      <a:tint val="15000"/>
                      <a:satMod val="350000"/>
                    </a:schemeClr>
                  </a:gs>
                </a:gsLst>
              </a:gradFill>
              <a:ln>
                <a:solidFill>
                  <a:schemeClr val="dk1">
                    <a:shade val="95000"/>
                    <a:satMod val="105000"/>
                    <a:alpha val="20000"/>
                  </a:schemeClr>
                </a:solidFill>
              </a:ln>
            </p:spPr>
            <p:style>
              <a:lnRef idx="1">
                <a:schemeClr val="dk1"/>
              </a:lnRef>
              <a:fillRef idx="2">
                <a:schemeClr val="dk1"/>
              </a:fillRef>
              <a:effectRef idx="1">
                <a:schemeClr val="dk1"/>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black"/>
                  </a:solidFill>
                </a:endParaRPr>
              </a:p>
            </p:txBody>
          </p:sp>
        </p:grpSp>
        <p:sp>
          <p:nvSpPr>
            <p:cNvPr id="20" name="Rounded Rectangle 79"/>
            <p:cNvSpPr/>
            <p:nvPr/>
          </p:nvSpPr>
          <p:spPr>
            <a:xfrm>
              <a:off x="4559509" y="3556000"/>
              <a:ext cx="2001838" cy="1839985"/>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9" name="Group 8"/>
          <p:cNvGrpSpPr/>
          <p:nvPr/>
        </p:nvGrpSpPr>
        <p:grpSpPr>
          <a:xfrm>
            <a:off x="409098" y="6019800"/>
            <a:ext cx="1651228" cy="1287215"/>
            <a:chOff x="322960" y="6472452"/>
            <a:chExt cx="1651228" cy="1287215"/>
          </a:xfrm>
        </p:grpSpPr>
        <p:pic>
          <p:nvPicPr>
            <p:cNvPr id="14338" name="Picture 13"/>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381000" y="6562174"/>
              <a:ext cx="1531719" cy="1142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79"/>
            <p:cNvSpPr/>
            <p:nvPr/>
          </p:nvSpPr>
          <p:spPr>
            <a:xfrm>
              <a:off x="322960" y="6472452"/>
              <a:ext cx="1651228" cy="1287215"/>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sp>
        <p:nvSpPr>
          <p:cNvPr id="6" name="Rectangle 5"/>
          <p:cNvSpPr/>
          <p:nvPr/>
        </p:nvSpPr>
        <p:spPr>
          <a:xfrm>
            <a:off x="2306417" y="1702475"/>
            <a:ext cx="4180030" cy="2031325"/>
          </a:xfrm>
          <a:prstGeom prst="rect">
            <a:avLst/>
          </a:prstGeom>
        </p:spPr>
        <p:txBody>
          <a:bodyPr wrap="square">
            <a:spAutoFit/>
          </a:bodyPr>
          <a:lstStyle/>
          <a:p>
            <a:r>
              <a:rPr lang="en-US" sz="1400" b="1" dirty="0"/>
              <a:t>Somewhere clean: </a:t>
            </a:r>
            <a:r>
              <a:rPr lang="en-US" sz="1200" dirty="0"/>
              <a:t>Try to reinsert the ring as soon as possible. If you cannot reinsert it right away, place the ring in the bag provided to you.  Before you reinsert, rinse the ring in clean water (no soap permitted) and follow the insertion instructions on the other side.   </a:t>
            </a:r>
          </a:p>
          <a:p>
            <a:endParaRPr lang="en-US" sz="1100" dirty="0"/>
          </a:p>
          <a:p>
            <a:r>
              <a:rPr lang="en-US" sz="1400" b="1" dirty="0"/>
              <a:t>Somewhere dirty </a:t>
            </a:r>
            <a:r>
              <a:rPr lang="en-US" sz="1200" dirty="0"/>
              <a:t>(such as the toilet or the ground): Do NOT reinsert the ring.  Instead, place it in the bag provided to you and contact the clinic as soon as possible (do not rinse before putting it in the bag).</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DB707B41-984F-411A-B13D-58F2D66A9889">Final</Status>
    <ProtocolVersion xmlns="DB707B41-984F-411A-B13D-58F2D66A9889">1</ProtocolVersion>
    <StudyDoc xmlns="DB707B41-984F-411A-B13D-58F2D66A9889" xsi:nil="true"/>
    <StudyDocType xmlns="DB707B41-984F-411A-B13D-58F2D66A9889" xsi:nil="true"/>
    <ForReview xmlns="DB707B41-984F-411A-B13D-58F2D66A9889">true</ForReview>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C90C1F9411E654F916E82EB03B8CB10" ma:contentTypeVersion="" ma:contentTypeDescription="Create a new document." ma:contentTypeScope="" ma:versionID="430b5995dd739f891b29235aa336d824">
  <xsd:schema xmlns:xsd="http://www.w3.org/2001/XMLSchema" xmlns:xs="http://www.w3.org/2001/XMLSchema" xmlns:p="http://schemas.microsoft.com/office/2006/metadata/properties" xmlns:ns2="DB707B41-984F-411A-B13D-58F2D66A9889" xmlns:ns3="0cdb9d7b-3bdb-4b1c-be50-7737cb6ee7a2" xmlns:ns4="02a1934f-4489-4902-822e-a2276c3ebccc" xmlns:ns5="db707b41-984f-411a-b13d-58f2d66a9889" targetNamespace="http://schemas.microsoft.com/office/2006/metadata/properties" ma:root="true" ma:fieldsID="835dd68b10543d07f103d22442a7b532" ns2:_="" ns3:_="" ns4:_="" ns5:_="">
    <xsd:import namespace="DB707B41-984F-411A-B13D-58F2D66A9889"/>
    <xsd:import namespace="0cdb9d7b-3bdb-4b1c-be50-7737cb6ee7a2"/>
    <xsd:import namespace="02a1934f-4489-4902-822e-a2276c3ebccc"/>
    <xsd:import namespace="db707b41-984f-411a-b13d-58f2d66a9889"/>
    <xsd:element name="properties">
      <xsd:complexType>
        <xsd:sequence>
          <xsd:element name="documentManagement">
            <xsd:complexType>
              <xsd:all>
                <xsd:element ref="ns2:StudyDoc" minOccurs="0"/>
                <xsd:element ref="ns2:StudyDocType" minOccurs="0"/>
                <xsd:element ref="ns2:ProtocolVersion" minOccurs="0"/>
                <xsd:element ref="ns2:Status" minOccurs="0"/>
                <xsd:element ref="ns3:SharedWithUsers" minOccurs="0"/>
                <xsd:element ref="ns2:ForReview" minOccurs="0"/>
                <xsd:element ref="ns4:SharingHintHash" minOccurs="0"/>
                <xsd:element ref="ns5:MediaServiceMetadata" minOccurs="0"/>
                <xsd:element ref="ns5:MediaServiceFastMetadata"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707B41-984F-411A-B13D-58F2D66A9889" elementFormDefault="qualified">
    <xsd:import namespace="http://schemas.microsoft.com/office/2006/documentManagement/types"/>
    <xsd:import namespace="http://schemas.microsoft.com/office/infopath/2007/PartnerControls"/>
    <xsd:element name="StudyDoc" ma:index="8" nillable="true" ma:displayName="StudyDoc" ma:format="Dropdown" ma:internalName="StudyDoc">
      <xsd:simpleType>
        <xsd:restriction base="dms:Choice">
          <xsd:enumeration value="Accrual"/>
          <xsd:enumeration value="SCHARP/CRFs"/>
          <xsd:enumeration value="Closeout"/>
          <xsd:enumeration value="BRWG/Behavioral"/>
          <xsd:enumeration value="Protocol"/>
          <xsd:enumeration value="SSP"/>
          <xsd:enumeration value="Tools"/>
        </xsd:restriction>
      </xsd:simpleType>
    </xsd:element>
    <xsd:element name="StudyDocType" ma:index="9" nillable="true" ma:displayName="StudyDocType" ma:format="Dropdown" ma:internalName="StudyDocType">
      <xsd:simpleType>
        <xsd:restriction base="dms:Choice">
          <xsd:enumeration value="Report"/>
          <xsd:enumeration value="LoA"/>
          <xsd:enumeration value="Protocol"/>
          <xsd:enumeration value="InformedConsent"/>
          <xsd:enumeration value="SSP Section"/>
          <xsd:enumeration value="DataCollection"/>
          <xsd:enumeration value="CM"/>
          <xsd:enumeration value="OpGuidance"/>
          <xsd:enumeration value="OpsPlanning"/>
          <xsd:enumeration value="Checklist"/>
          <xsd:enumeration value="CounselingTool"/>
          <xsd:enumeration value="SOPTemplate"/>
          <xsd:enumeration value="Calendar/Calculators"/>
          <xsd:enumeration value="EssentialDocs"/>
          <xsd:enumeration value="Memo/Notes"/>
          <xsd:enumeration value="Other Tool/Template"/>
        </xsd:restriction>
      </xsd:simpleType>
    </xsd:element>
    <xsd:element name="ProtocolVersion" ma:index="10" nillable="true" ma:displayName="ProtocolVersion" ma:decimals="1" ma:default="1" ma:description="Study protocol documents are associated with (defaults to 1.0)" ma:internalName="ProtocolVersion">
      <xsd:simpleType>
        <xsd:restriction base="dms:Number"/>
      </xsd:simpleType>
    </xsd:element>
    <xsd:element name="Status" ma:index="11"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3" nillable="true" ma:displayName="ForReview" ma:default="1" ma:description="tick &quot;yes&quot; to indicate ready for team review" ma:internalName="ForReview">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a1934f-4489-4902-822e-a2276c3ebccc" elementFormDefault="qualified">
    <xsd:import namespace="http://schemas.microsoft.com/office/2006/documentManagement/types"/>
    <xsd:import namespace="http://schemas.microsoft.com/office/infopath/2007/PartnerControls"/>
    <xsd:element name="SharingHintHash" ma:index="14"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707b41-984f-411a-b13d-58f2d66a9889"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8A1450-9533-45AB-AC15-1045FD2C4798}">
  <ds:schemaRefs>
    <ds:schemaRef ds:uri="http://www.w3.org/XML/1998/namespace"/>
    <ds:schemaRef ds:uri="http://purl.org/dc/terms/"/>
    <ds:schemaRef ds:uri="http://schemas.microsoft.com/office/2006/metadata/properties"/>
    <ds:schemaRef ds:uri="http://schemas.microsoft.com/office/2006/documentManagement/types"/>
    <ds:schemaRef ds:uri="http://schemas.microsoft.com/office/infopath/2007/PartnerControls"/>
    <ds:schemaRef ds:uri="0cdb9d7b-3bdb-4b1c-be50-7737cb6ee7a2"/>
    <ds:schemaRef ds:uri="http://purl.org/dc/elements/1.1/"/>
    <ds:schemaRef ds:uri="http://schemas.openxmlformats.org/package/2006/metadata/core-properties"/>
    <ds:schemaRef ds:uri="db707b41-984f-411a-b13d-58f2d66a9889"/>
    <ds:schemaRef ds:uri="02a1934f-4489-4902-822e-a2276c3ebccc"/>
    <ds:schemaRef ds:uri="DB707B41-984F-411A-B13D-58F2D66A9889"/>
    <ds:schemaRef ds:uri="http://purl.org/dc/dcmitype/"/>
  </ds:schemaRefs>
</ds:datastoreItem>
</file>

<file path=customXml/itemProps2.xml><?xml version="1.0" encoding="utf-8"?>
<ds:datastoreItem xmlns:ds="http://schemas.openxmlformats.org/officeDocument/2006/customXml" ds:itemID="{8A5C5322-6EEA-4821-8C95-8101186C4DE2}">
  <ds:schemaRefs>
    <ds:schemaRef ds:uri="http://schemas.microsoft.com/sharepoint/v3/contenttype/forms"/>
  </ds:schemaRefs>
</ds:datastoreItem>
</file>

<file path=customXml/itemProps3.xml><?xml version="1.0" encoding="utf-8"?>
<ds:datastoreItem xmlns:ds="http://schemas.openxmlformats.org/officeDocument/2006/customXml" ds:itemID="{391E35B1-2F18-4AC1-BA5C-28095AD149B7}">
  <ds:schemaRefs>
    <ds:schemaRef ds:uri="http://schemas.microsoft.com/office/2006/metadata/longProperties"/>
  </ds:schemaRefs>
</ds:datastoreItem>
</file>

<file path=customXml/itemProps4.xml><?xml version="1.0" encoding="utf-8"?>
<ds:datastoreItem xmlns:ds="http://schemas.openxmlformats.org/officeDocument/2006/customXml" ds:itemID="{C4E7D07B-06A3-4805-800D-0F52A2B35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707B41-984F-411A-B13D-58F2D66A9889"/>
    <ds:schemaRef ds:uri="0cdb9d7b-3bdb-4b1c-be50-7737cb6ee7a2"/>
    <ds:schemaRef ds:uri="02a1934f-4489-4902-822e-a2276c3ebccc"/>
    <ds:schemaRef ds:uri="db707b41-984f-411a-b13d-58f2d66a98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536</TotalTime>
  <Words>467</Words>
  <Application>Microsoft Office PowerPoint</Application>
  <PresentationFormat>On-screen Show (4:3)</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1_Office Theme</vt:lpstr>
      <vt:lpstr>PowerPoint Presentation</vt:lpstr>
      <vt:lpstr>PowerPoint Presentation</vt:lpstr>
    </vt:vector>
  </TitlesOfParts>
  <Company>FHI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Sherri Johnson (US - DC)</dc:creator>
  <cp:lastModifiedBy>Rachel Scheckter</cp:lastModifiedBy>
  <cp:revision>70</cp:revision>
  <cp:lastPrinted>2013-02-06T16:44:31Z</cp:lastPrinted>
  <dcterms:created xsi:type="dcterms:W3CDTF">2013-02-01T17:57:16Z</dcterms:created>
  <dcterms:modified xsi:type="dcterms:W3CDTF">2017-07-17T17:42:25Z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ol">
    <vt:lpwstr/>
  </property>
  <property fmtid="{D5CDD505-2E9C-101B-9397-08002B2CF9AE}" pid="3" name="For Review">
    <vt:lpwstr/>
  </property>
  <property fmtid="{D5CDD505-2E9C-101B-9397-08002B2CF9AE}" pid="4" name="ContentTypeId">
    <vt:lpwstr>0x010100DC90C1F9411E654F916E82EB03B8CB10</vt:lpwstr>
  </property>
</Properties>
</file>